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70" r:id="rId2"/>
    <p:sldId id="268" r:id="rId3"/>
    <p:sldId id="271" r:id="rId4"/>
    <p:sldId id="282" r:id="rId5"/>
    <p:sldId id="283" r:id="rId6"/>
    <p:sldId id="284" r:id="rId7"/>
    <p:sldId id="285" r:id="rId8"/>
    <p:sldId id="260" r:id="rId9"/>
    <p:sldId id="256" r:id="rId10"/>
    <p:sldId id="257" r:id="rId11"/>
    <p:sldId id="258" r:id="rId12"/>
    <p:sldId id="259" r:id="rId13"/>
    <p:sldId id="274" r:id="rId14"/>
    <p:sldId id="262" r:id="rId15"/>
    <p:sldId id="261" r:id="rId16"/>
    <p:sldId id="264" r:id="rId17"/>
    <p:sldId id="263" r:id="rId18"/>
    <p:sldId id="265" r:id="rId19"/>
    <p:sldId id="272" r:id="rId20"/>
    <p:sldId id="288" r:id="rId21"/>
    <p:sldId id="287" r:id="rId22"/>
    <p:sldId id="267" r:id="rId23"/>
    <p:sldId id="277" r:id="rId24"/>
    <p:sldId id="278" r:id="rId25"/>
    <p:sldId id="276" r:id="rId26"/>
    <p:sldId id="266" r:id="rId27"/>
    <p:sldId id="289" r:id="rId28"/>
    <p:sldId id="290" r:id="rId29"/>
    <p:sldId id="291" r:id="rId30"/>
    <p:sldId id="292" r:id="rId31"/>
    <p:sldId id="293" r:id="rId32"/>
    <p:sldId id="294" r:id="rId33"/>
    <p:sldId id="279" r:id="rId34"/>
    <p:sldId id="280" r:id="rId35"/>
    <p:sldId id="273" r:id="rId36"/>
    <p:sldId id="281" r:id="rId37"/>
    <p:sldId id="295" r:id="rId38"/>
    <p:sldId id="296" r:id="rId39"/>
    <p:sldId id="26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BBDBB-D76B-44C2-B505-8EE466FA289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672FF-BE31-4F08-BD0A-4BFF0C277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672FF-BE31-4F08-BD0A-4BFF0C27788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6E1A9-BA92-4C9D-BC9B-11221EC8AF5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50FCD-4B5B-45C0-9F06-6AFCEACBC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GRADUATION PROJECT</a:t>
            </a:r>
            <a:br>
              <a:rPr lang="en-US" sz="5400" dirty="0" smtClean="0"/>
            </a:br>
            <a:r>
              <a:rPr lang="en-US" sz="5400" dirty="0" smtClean="0"/>
              <a:t>2013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ARE YOU READY?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5954306" y="2686627"/>
            <a:ext cx="827493" cy="2851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830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5029200" y="838200"/>
            <a:ext cx="914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152400"/>
            <a:ext cx="520065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4398867" y="2341469"/>
            <a:ext cx="437960" cy="67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2133600"/>
            <a:ext cx="350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 AN OCCUPATION AND  ONCE THE INFORMATION OPENS UP  YOU WILL FIND AN ABUNDANCE OF INFORMATION ABOUT THE JOB: EARNINGS, SCHOOLING, DESCRIPTION, EMPLOYER OUTLOOK, ETC.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Citing A CAREER IN </a:t>
            </a:r>
            <a:r>
              <a:rPr lang="en-US" i="1" dirty="0" smtClean="0">
                <a:solidFill>
                  <a:srgbClr val="FFFF00"/>
                </a:solidFill>
              </a:rPr>
              <a:t>COIN</a:t>
            </a:r>
            <a:endParaRPr lang="en-US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"[title of career]." </a:t>
            </a:r>
            <a:r>
              <a:rPr lang="en-US" i="1" dirty="0" smtClean="0"/>
              <a:t>Exploration Center(2012):Coin 	Career Library. Web. 25 Apr 2012.</a:t>
            </a:r>
          </a:p>
          <a:p>
            <a:pPr>
              <a:buNone/>
            </a:pPr>
            <a:r>
              <a:rPr lang="en-US" dirty="0" smtClean="0"/>
              <a:t>   		 &lt;http://library.coin3.com/ + your specific 	URL&gt;.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“Secondary School Teacher.” </a:t>
            </a:r>
            <a:r>
              <a:rPr lang="en-US" sz="2800" i="1" dirty="0" smtClean="0"/>
              <a:t>Exploration Center (2012):         	Coin Career Library. </a:t>
            </a:r>
            <a:r>
              <a:rPr lang="en-US" sz="2800" dirty="0" smtClean="0"/>
              <a:t>Web.</a:t>
            </a:r>
            <a:r>
              <a:rPr lang="en-US" sz="2800" i="1" dirty="0" smtClean="0"/>
              <a:t> 25 Apr </a:t>
            </a:r>
            <a:r>
              <a:rPr lang="en-US" sz="2800" dirty="0" smtClean="0"/>
              <a:t>2012. 	&lt;http://library.coin3.com/ReportDetails.cfm?EX=1&amp;     	</a:t>
            </a:r>
            <a:r>
              <a:rPr lang="en-US" sz="2800" dirty="0" err="1" smtClean="0"/>
              <a:t>Occ</a:t>
            </a:r>
            <a:r>
              <a:rPr lang="en-US" sz="2800" dirty="0" smtClean="0"/>
              <a:t>=T&amp;URLPATH=/exploration/</a:t>
            </a:r>
            <a:r>
              <a:rPr lang="en-US" sz="2800" dirty="0" err="1" smtClean="0"/>
              <a:t>exploration_content</a:t>
            </a:r>
            <a:r>
              <a:rPr lang="en-US" sz="2800" dirty="0" smtClean="0"/>
              <a:t>  </a:t>
            </a:r>
          </a:p>
          <a:p>
            <a:pPr>
              <a:buNone/>
            </a:pPr>
            <a:r>
              <a:rPr lang="en-US" sz="2800" dirty="0" smtClean="0"/>
              <a:t>            .cfm?occ=1&gt;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05200" y="2895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Callout 6"/>
          <p:cNvSpPr/>
          <p:nvPr/>
        </p:nvSpPr>
        <p:spPr>
          <a:xfrm>
            <a:off x="4953000" y="2743200"/>
            <a:ext cx="1905000" cy="838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19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 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274638"/>
            <a:ext cx="5257800" cy="1143000"/>
          </a:xfrm>
        </p:spPr>
        <p:txBody>
          <a:bodyPr/>
          <a:lstStyle/>
          <a:p>
            <a:r>
              <a:rPr lang="en-US" dirty="0" smtClean="0"/>
              <a:t>INFOTRAC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90179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3429000" y="1219200"/>
            <a:ext cx="2743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46895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0" y="5105400"/>
            <a:ext cx="990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861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304800"/>
            <a:ext cx="87534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8458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From the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“CAREER EXPLORATION”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Documents and Settings\MASONJ\Local Settings\Temporary Internet Files\Content.IE5\Q0UOVOXU\MP900400719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09600"/>
            <a:ext cx="3430340" cy="2286000"/>
          </a:xfrm>
          <a:prstGeom prst="rect">
            <a:avLst/>
          </a:prstGeom>
          <a:noFill/>
        </p:spPr>
      </p:pic>
      <p:pic>
        <p:nvPicPr>
          <p:cNvPr id="13318" name="Picture 6" descr="C:\Documents and Settings\MASONJ\Local Settings\Temporary Internet Files\Content.IE5\ZGL0J04G\MP90043929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267200"/>
            <a:ext cx="2895600" cy="1938673"/>
          </a:xfrm>
          <a:prstGeom prst="rect">
            <a:avLst/>
          </a:prstGeom>
          <a:noFill/>
        </p:spPr>
      </p:pic>
      <p:pic>
        <p:nvPicPr>
          <p:cNvPr id="13316" name="Picture 4" descr="C:\Documents and Settings\MASONJ\Local Settings\Temporary Internet Files\Content.IE5\TMWOBTW8\MP90031434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4040" y="2667000"/>
            <a:ext cx="2412111" cy="2971800"/>
          </a:xfrm>
          <a:prstGeom prst="rect">
            <a:avLst/>
          </a:prstGeom>
          <a:noFill/>
        </p:spPr>
      </p:pic>
      <p:pic>
        <p:nvPicPr>
          <p:cNvPr id="13319" name="Picture 7" descr="C:\Documents and Settings\MASONJ\Local Settings\Temporary Internet Files\Content.IE5\YWNF3XZI\MP900443178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228600"/>
            <a:ext cx="2554833" cy="1700213"/>
          </a:xfrm>
          <a:prstGeom prst="rect">
            <a:avLst/>
          </a:prstGeom>
          <a:noFill/>
        </p:spPr>
      </p:pic>
      <p:pic>
        <p:nvPicPr>
          <p:cNvPr id="13320" name="Picture 8" descr="C:\Documents and Settings\MASONJ\Local Settings\Temporary Internet Files\Content.IE5\36ENDKAO\MP900431686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1676400"/>
            <a:ext cx="1752600" cy="262761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" y="3048000"/>
            <a:ext cx="3352800" cy="358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WILL YOU MAKE A LIVING?</a:t>
            </a:r>
          </a:p>
          <a:p>
            <a:endParaRPr lang="en-US" sz="3200" dirty="0"/>
          </a:p>
          <a:p>
            <a:r>
              <a:rPr lang="en-US" sz="3200" dirty="0" smtClean="0"/>
              <a:t>WHAT DO YOU WANT TO DO WITH THE REST OF YOUR LIFE?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http://www.pacareerzone.org/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89576"/>
            <a:ext cx="8610600" cy="5011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676400" y="16764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82296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5334000" y="4648200"/>
            <a:ext cx="1828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686800" cy="617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2590800" y="9906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Webpage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906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 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Last, First M. “Website article.”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Website Title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Publisher, Date Published. Web. Date accessed. &lt;URL&gt;.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" Pharmacy Technicians."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CareerZone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Pennsylvania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PA Department of Education. Web. 08 Oct.             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2012.  &lt;http://www.pacareerzone.org/profile/29-      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2052.00&gt;</a:t>
            </a:r>
          </a:p>
          <a:p>
            <a:pPr>
              <a:buNone/>
            </a:pPr>
            <a:r>
              <a:rPr lang="en-US" sz="2800" dirty="0" smtClean="0"/>
              <a:t> 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http://www.bls.gov/ooh/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304800" y="7620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781800" y="22098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5791200" y="1447800"/>
            <a:ext cx="28194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2743200" y="16764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62000" y="3657600"/>
            <a:ext cx="7924800" cy="236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2133600" y="228600"/>
            <a:ext cx="685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400800" y="533400"/>
            <a:ext cx="685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RESEARCHING CAREERS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ZERO IN ON YOUR CAREER </a:t>
            </a:r>
            <a:r>
              <a:rPr lang="en-US" sz="3600" dirty="0" smtClean="0"/>
              <a:t>PATH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WHAT CONCERNS SHOULD YOU HAVE?</a:t>
            </a:r>
          </a:p>
          <a:p>
            <a:endParaRPr lang="en-US" sz="3600" dirty="0" smtClean="0"/>
          </a:p>
          <a:p>
            <a:r>
              <a:rPr lang="en-US" sz="3600" dirty="0" smtClean="0"/>
              <a:t>LOOK FOR ASSOCIATED CAREERS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8" y="0"/>
            <a:ext cx="896302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6553200" y="8382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0"/>
            <a:ext cx="8886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8" y="533400"/>
            <a:ext cx="84677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Webpage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Last, First M. “Website article.” </a:t>
            </a:r>
            <a:r>
              <a:rPr lang="en-US" i="1" dirty="0" smtClean="0"/>
              <a:t>Website Title</a:t>
            </a:r>
            <a:r>
              <a:rPr lang="en-US" dirty="0" smtClean="0"/>
              <a:t>. Publisher, Date Published. Web. Date accessed. &lt;URL&gt;.</a:t>
            </a:r>
          </a:p>
          <a:p>
            <a:r>
              <a:rPr lang="en-US" dirty="0" smtClean="0"/>
              <a:t>Online:  Online government publication or printed publication available from a database or Web site</a:t>
            </a:r>
          </a:p>
          <a:p>
            <a:r>
              <a:rPr lang="en-US" dirty="0" smtClean="0"/>
              <a:t>Page numbers on PDF</a:t>
            </a:r>
          </a:p>
          <a:p>
            <a:r>
              <a:rPr lang="en-US" dirty="0" smtClean="0"/>
              <a:t>Use URL for specific occupation or PDF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Citation for Bureau of Labor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United States Bureau of Labor Statistics, Dept.    	of Labor. “Petroleum Engineers." 	</a:t>
            </a:r>
            <a:r>
              <a:rPr lang="en-US" i="1" dirty="0" smtClean="0"/>
              <a:t>Occupational  Outlook Handbook, 2012-13 	Edition</a:t>
            </a:r>
            <a:r>
              <a:rPr lang="en-US" dirty="0" smtClean="0"/>
              <a:t>. Washington: GPO, 2012.  Web.  28     </a:t>
            </a:r>
          </a:p>
          <a:p>
            <a:pPr>
              <a:buNone/>
            </a:pPr>
            <a:r>
              <a:rPr lang="en-US" dirty="0" smtClean="0"/>
              <a:t>		Oct. 2012      </a:t>
            </a:r>
          </a:p>
          <a:p>
            <a:pPr>
              <a:buNone/>
            </a:pPr>
            <a:r>
              <a:rPr lang="en-US" dirty="0" smtClean="0"/>
              <a:t>          &lt;http://www.bls.gov/ooh/architecture-                       	and-engineering/petroleum-	engineers.htm&gt;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OPPOSING VIEWPOINTS</a:t>
            </a:r>
          </a:p>
          <a:p>
            <a:r>
              <a:rPr lang="en-US" sz="5400" dirty="0" smtClean="0"/>
              <a:t>STUDENT RESOURCE CENTER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46895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Point Star 6"/>
          <p:cNvSpPr/>
          <p:nvPr/>
        </p:nvSpPr>
        <p:spPr>
          <a:xfrm>
            <a:off x="381000" y="1219200"/>
            <a:ext cx="4572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381000" y="2438400"/>
            <a:ext cx="5334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381000" y="3657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What to do next?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dirty="0" smtClean="0"/>
              <a:t>Login to </a:t>
            </a:r>
            <a:r>
              <a:rPr lang="en-US" sz="4800" dirty="0" err="1" smtClean="0"/>
              <a:t>NoodleTools</a:t>
            </a:r>
            <a:endParaRPr lang="en-US" sz="4800" dirty="0" smtClean="0"/>
          </a:p>
          <a:p>
            <a:r>
              <a:rPr lang="en-US" sz="4800" dirty="0" smtClean="0"/>
              <a:t>School user name is </a:t>
            </a:r>
            <a:r>
              <a:rPr lang="en-US" sz="4800" dirty="0" err="1" smtClean="0">
                <a:solidFill>
                  <a:srgbClr val="FF0000"/>
                </a:solidFill>
              </a:rPr>
              <a:t>bigmac</a:t>
            </a:r>
            <a:r>
              <a:rPr lang="en-US" sz="4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4800" dirty="0" smtClean="0"/>
              <a:t>School password is </a:t>
            </a:r>
            <a:r>
              <a:rPr lang="en-US" sz="4800" dirty="0" smtClean="0">
                <a:solidFill>
                  <a:srgbClr val="FF0000"/>
                </a:solidFill>
              </a:rPr>
              <a:t>canon.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Create a new project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8077200" cy="3505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MLA 7</a:t>
            </a:r>
            <a:r>
              <a:rPr lang="en-US" sz="4800" baseline="30000" dirty="0" smtClean="0"/>
              <a:t>TH</a:t>
            </a:r>
            <a:endParaRPr lang="en-US" sz="4800" dirty="0" smtClean="0"/>
          </a:p>
          <a:p>
            <a:r>
              <a:rPr lang="en-US" sz="4800" dirty="0" smtClean="0"/>
              <a:t>ADVANCED</a:t>
            </a:r>
          </a:p>
          <a:p>
            <a:r>
              <a:rPr lang="en-US" sz="4800" dirty="0" smtClean="0"/>
              <a:t>NAME YOUR PROJECT:  GRAD PROJECT</a:t>
            </a:r>
          </a:p>
          <a:p>
            <a:endParaRPr lang="en-US" sz="4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458199" cy="4038600"/>
          </a:xfrm>
        </p:spPr>
        <p:txBody>
          <a:bodyPr>
            <a:normAutofit/>
          </a:bodyPr>
          <a:lstStyle/>
          <a:p>
            <a:r>
              <a:rPr lang="en-US" sz="3600" b="0" dirty="0" smtClean="0"/>
              <a:t>If you are considering teaching…. </a:t>
            </a:r>
            <a:br>
              <a:rPr lang="en-US" sz="3600" b="0" dirty="0" smtClean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 smtClean="0"/>
              <a:t>How do charter schools impact public education?</a:t>
            </a:r>
            <a:br>
              <a:rPr lang="en-US" sz="3600" b="0" dirty="0" smtClean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 smtClean="0"/>
              <a:t>Is inclusion important?</a:t>
            </a:r>
            <a:endParaRPr lang="en-US" sz="36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"/>
            <a:ext cx="8763000" cy="25908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FFFF00"/>
                </a:solidFill>
              </a:rPr>
              <a:t>Develop an investigative question that highlights an aspect of your career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Identify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r>
              <a:rPr lang="en-US" sz="4400" dirty="0" smtClean="0"/>
              <a:t>Background or history</a:t>
            </a:r>
          </a:p>
          <a:p>
            <a:r>
              <a:rPr lang="en-US" sz="4400" dirty="0" smtClean="0"/>
              <a:t>Education </a:t>
            </a:r>
            <a:r>
              <a:rPr lang="en-US" sz="4400" dirty="0" smtClean="0"/>
              <a:t>and </a:t>
            </a:r>
            <a:r>
              <a:rPr lang="en-US" sz="4400" dirty="0" smtClean="0"/>
              <a:t>training</a:t>
            </a:r>
          </a:p>
          <a:p>
            <a:r>
              <a:rPr lang="en-US" sz="4400" dirty="0" smtClean="0"/>
              <a:t>Technology used in the job</a:t>
            </a:r>
          </a:p>
          <a:p>
            <a:r>
              <a:rPr lang="en-US" sz="4400" dirty="0" smtClean="0"/>
              <a:t>Trends or job outlook for the future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304800"/>
            <a:ext cx="8772525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1154430" y="3798570"/>
            <a:ext cx="662940" cy="144780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1981200" y="457200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905000" y="1143000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905000" y="3505200"/>
            <a:ext cx="1676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304800"/>
            <a:ext cx="862965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2057400" y="2362200"/>
            <a:ext cx="3352800" cy="3048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981200" y="2057400"/>
            <a:ext cx="30480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SEARCH with COIN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8922" y="1523999"/>
            <a:ext cx="3519678" cy="441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7439476" y="2750652"/>
            <a:ext cx="1012467" cy="136656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838200"/>
            <a:ext cx="90582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COIN CAREER LIBRARY</a:t>
            </a:r>
            <a:endParaRPr lang="en-US" b="1" dirty="0"/>
          </a:p>
        </p:txBody>
      </p:sp>
      <p:sp>
        <p:nvSpPr>
          <p:cNvPr id="6" name="Down Arrow 5"/>
          <p:cNvSpPr/>
          <p:nvPr/>
        </p:nvSpPr>
        <p:spPr>
          <a:xfrm>
            <a:off x="3276600" y="7620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0000">
            <a:off x="6029585" y="4353186"/>
            <a:ext cx="285227" cy="6096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276</Words>
  <Application>Microsoft Office PowerPoint</Application>
  <PresentationFormat>On-screen Show (4:3)</PresentationFormat>
  <Paragraphs>103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GRADUATION PROJECT 2013</vt:lpstr>
      <vt:lpstr>Slide 2</vt:lpstr>
      <vt:lpstr>RESEARCHING CAREERS</vt:lpstr>
      <vt:lpstr>Points to Identify</vt:lpstr>
      <vt:lpstr>Slide 5</vt:lpstr>
      <vt:lpstr>Slide 6</vt:lpstr>
      <vt:lpstr>Slide 7</vt:lpstr>
      <vt:lpstr>CAREER SEARCH with COIN</vt:lpstr>
      <vt:lpstr>Slide 9</vt:lpstr>
      <vt:lpstr>Slide 10</vt:lpstr>
      <vt:lpstr>Slide 11</vt:lpstr>
      <vt:lpstr>Slide 12</vt:lpstr>
      <vt:lpstr>Citing A CAREER IN COIN</vt:lpstr>
      <vt:lpstr>INFOTRAC</vt:lpstr>
      <vt:lpstr>Slide 15</vt:lpstr>
      <vt:lpstr>Slide 16</vt:lpstr>
      <vt:lpstr>Slide 17</vt:lpstr>
      <vt:lpstr>Slide 18</vt:lpstr>
      <vt:lpstr>From the Wiki</vt:lpstr>
      <vt:lpstr>Slide 20</vt:lpstr>
      <vt:lpstr>Slide 21</vt:lpstr>
      <vt:lpstr>http://www.pacareerzone.org/</vt:lpstr>
      <vt:lpstr>Slide 23</vt:lpstr>
      <vt:lpstr>Slide 24</vt:lpstr>
      <vt:lpstr>Webpage Structure</vt:lpstr>
      <vt:lpstr>http://www.bls.gov/ooh/</vt:lpstr>
      <vt:lpstr>Slide 27</vt:lpstr>
      <vt:lpstr>Slide 28</vt:lpstr>
      <vt:lpstr>Slide 29</vt:lpstr>
      <vt:lpstr>Slide 30</vt:lpstr>
      <vt:lpstr>Slide 31</vt:lpstr>
      <vt:lpstr>Slide 32</vt:lpstr>
      <vt:lpstr>Webpage Structure</vt:lpstr>
      <vt:lpstr>Citation for Bureau of Labor Statistics</vt:lpstr>
      <vt:lpstr>ADDITIONAL RESOURCES</vt:lpstr>
      <vt:lpstr>Slide 36</vt:lpstr>
      <vt:lpstr>What to do next?</vt:lpstr>
      <vt:lpstr>Create a new project</vt:lpstr>
      <vt:lpstr>If you are considering teaching….   How do charter schools impact public education?  Is inclusion important?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MASONJ</dc:creator>
  <cp:lastModifiedBy>MASONJ</cp:lastModifiedBy>
  <cp:revision>54</cp:revision>
  <dcterms:created xsi:type="dcterms:W3CDTF">2012-09-06T14:34:20Z</dcterms:created>
  <dcterms:modified xsi:type="dcterms:W3CDTF">2012-10-29T14:46:56Z</dcterms:modified>
</cp:coreProperties>
</file>